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AE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2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BEEDB-3013-42A8-9F18-D21BE69F0C5A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187FB-77BE-4EC6-AF27-65F22686CB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580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187FB-77BE-4EC6-AF27-65F22686CB8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703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A75E-826D-4FF1-A4D7-7365D387807F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82E2-660B-49BE-9451-60146C0A03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218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A75E-826D-4FF1-A4D7-7365D387807F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82E2-660B-49BE-9451-60146C0A03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43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A75E-826D-4FF1-A4D7-7365D387807F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82E2-660B-49BE-9451-60146C0A03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74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A75E-826D-4FF1-A4D7-7365D387807F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82E2-660B-49BE-9451-60146C0A03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41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A75E-826D-4FF1-A4D7-7365D387807F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82E2-660B-49BE-9451-60146C0A03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76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A75E-826D-4FF1-A4D7-7365D387807F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82E2-660B-49BE-9451-60146C0A03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931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A75E-826D-4FF1-A4D7-7365D387807F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82E2-660B-49BE-9451-60146C0A03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872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A75E-826D-4FF1-A4D7-7365D387807F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82E2-660B-49BE-9451-60146C0A03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58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A75E-826D-4FF1-A4D7-7365D387807F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82E2-660B-49BE-9451-60146C0A03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503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A75E-826D-4FF1-A4D7-7365D387807F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82E2-660B-49BE-9451-60146C0A03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409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A75E-826D-4FF1-A4D7-7365D387807F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82E2-660B-49BE-9451-60146C0A03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41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3A75E-826D-4FF1-A4D7-7365D387807F}" type="datetimeFigureOut">
              <a:rPr kumimoji="1" lang="ja-JP" altLang="en-US" smtClean="0"/>
              <a:t>2021/1/14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482E2-660B-49BE-9451-60146C0A03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908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191590" y="293998"/>
            <a:ext cx="9521080" cy="6080876"/>
          </a:xfrm>
          <a:prstGeom prst="roundRect">
            <a:avLst>
              <a:gd name="adj" fmla="val 5697"/>
            </a:avLst>
          </a:prstGeom>
          <a:solidFill>
            <a:srgbClr val="FCFA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7380" y="2052934"/>
            <a:ext cx="94240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緊急事態宣言を受け、ボートレース福岡第</a:t>
            </a:r>
            <a:r>
              <a:rPr kumimoji="1" lang="en-US" altLang="ja-JP" sz="2800" b="1" dirty="0"/>
              <a:t>1</a:t>
            </a:r>
            <a:r>
              <a:rPr kumimoji="1" lang="ja-JP" altLang="en-US" sz="2800" b="1" dirty="0"/>
              <a:t>立体駐車場の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営業時間が下記の通り変更となります。</a:t>
            </a:r>
            <a:endParaRPr kumimoji="1" lang="en-US" altLang="ja-JP" sz="28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58397" y="412057"/>
            <a:ext cx="7142013" cy="86177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ja-JP" altLang="en-US" sz="5000" b="1" spc="-400" dirty="0"/>
              <a:t>ボートレース福岡駐車場</a:t>
            </a:r>
            <a:endParaRPr kumimoji="1" lang="en-US" altLang="ja-JP" sz="5000" b="1" spc="-500" dirty="0">
              <a:effectLst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0564" y="1215594"/>
            <a:ext cx="89743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0" b="1" spc="-1000" dirty="0"/>
              <a:t>フリンジパーキング           </a:t>
            </a:r>
            <a:r>
              <a:rPr kumimoji="1" lang="ja-JP" altLang="en-US" sz="5000" b="1" spc="-1000" dirty="0">
                <a:solidFill>
                  <a:srgbClr val="FF0000"/>
                </a:solidFill>
              </a:rPr>
              <a:t>営業時間の変更</a:t>
            </a:r>
            <a:endParaRPr kumimoji="1" lang="en-US" altLang="ja-JP" sz="5000" b="1" spc="-10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2832" y="3161102"/>
            <a:ext cx="98431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0" b="1" dirty="0">
                <a:solidFill>
                  <a:srgbClr val="FF0000"/>
                </a:solidFill>
              </a:rPr>
              <a:t>1</a:t>
            </a:r>
            <a:r>
              <a:rPr kumimoji="1" lang="ja-JP" altLang="en-US" sz="6000" b="1" dirty="0">
                <a:solidFill>
                  <a:srgbClr val="FF0000"/>
                </a:solidFill>
              </a:rPr>
              <a:t>月</a:t>
            </a:r>
            <a:r>
              <a:rPr kumimoji="1" lang="en-US" altLang="ja-JP" sz="6000" b="1" dirty="0">
                <a:solidFill>
                  <a:srgbClr val="FF0000"/>
                </a:solidFill>
              </a:rPr>
              <a:t>16</a:t>
            </a:r>
            <a:r>
              <a:rPr kumimoji="1" lang="ja-JP" altLang="en-US" sz="6000" b="1" dirty="0">
                <a:solidFill>
                  <a:srgbClr val="FF0000"/>
                </a:solidFill>
              </a:rPr>
              <a:t>日</a:t>
            </a:r>
            <a:r>
              <a:rPr kumimoji="1" lang="en-US" altLang="ja-JP" sz="6000" b="1" dirty="0">
                <a:solidFill>
                  <a:srgbClr val="FF0000"/>
                </a:solidFill>
              </a:rPr>
              <a:t>(</a:t>
            </a:r>
            <a:r>
              <a:rPr kumimoji="1" lang="ja-JP" altLang="en-US" sz="6000" b="1" dirty="0">
                <a:solidFill>
                  <a:srgbClr val="FF0000"/>
                </a:solidFill>
              </a:rPr>
              <a:t>土</a:t>
            </a:r>
            <a:r>
              <a:rPr kumimoji="1" lang="en-US" altLang="ja-JP" sz="6000" b="1" dirty="0">
                <a:solidFill>
                  <a:srgbClr val="FF0000"/>
                </a:solidFill>
              </a:rPr>
              <a:t>)</a:t>
            </a:r>
            <a:r>
              <a:rPr kumimoji="1" lang="ja-JP" altLang="en-US" sz="6000" b="1" dirty="0">
                <a:solidFill>
                  <a:srgbClr val="FF0000"/>
                </a:solidFill>
              </a:rPr>
              <a:t>～</a:t>
            </a:r>
            <a:r>
              <a:rPr kumimoji="1" lang="en-US" altLang="ja-JP" sz="6000" b="1" dirty="0">
                <a:solidFill>
                  <a:srgbClr val="FF0000"/>
                </a:solidFill>
              </a:rPr>
              <a:t>2</a:t>
            </a:r>
            <a:r>
              <a:rPr kumimoji="1" lang="ja-JP" altLang="en-US" sz="6000" b="1" dirty="0">
                <a:solidFill>
                  <a:srgbClr val="FF0000"/>
                </a:solidFill>
              </a:rPr>
              <a:t>月</a:t>
            </a:r>
            <a:r>
              <a:rPr kumimoji="1" lang="en-US" altLang="ja-JP" sz="6000" b="1" dirty="0">
                <a:solidFill>
                  <a:srgbClr val="FF0000"/>
                </a:solidFill>
              </a:rPr>
              <a:t>7</a:t>
            </a:r>
            <a:r>
              <a:rPr kumimoji="1" lang="ja-JP" altLang="en-US" sz="6000" b="1" dirty="0">
                <a:solidFill>
                  <a:srgbClr val="FF0000"/>
                </a:solidFill>
              </a:rPr>
              <a:t>日</a:t>
            </a:r>
            <a:r>
              <a:rPr kumimoji="1" lang="en-US" altLang="ja-JP" sz="6000" b="1" dirty="0">
                <a:solidFill>
                  <a:srgbClr val="FF0000"/>
                </a:solidFill>
              </a:rPr>
              <a:t>(</a:t>
            </a:r>
            <a:r>
              <a:rPr kumimoji="1" lang="ja-JP" altLang="en-US" sz="6000" b="1" dirty="0">
                <a:solidFill>
                  <a:srgbClr val="FF0000"/>
                </a:solidFill>
              </a:rPr>
              <a:t>日</a:t>
            </a:r>
            <a:r>
              <a:rPr kumimoji="1" lang="en-US" altLang="ja-JP" sz="6000" b="1" dirty="0">
                <a:solidFill>
                  <a:srgbClr val="FF0000"/>
                </a:solidFill>
              </a:rPr>
              <a:t>)</a:t>
            </a:r>
            <a:r>
              <a:rPr kumimoji="1" lang="ja-JP" altLang="en-US" sz="3600" b="1" dirty="0">
                <a:solidFill>
                  <a:srgbClr val="FF0000"/>
                </a:solidFill>
              </a:rPr>
              <a:t>予定</a:t>
            </a:r>
            <a:endParaRPr kumimoji="1" lang="en-US" altLang="ja-JP" sz="6000" b="1" dirty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6000" b="1" dirty="0">
                <a:solidFill>
                  <a:srgbClr val="FF0000"/>
                </a:solidFill>
              </a:rPr>
              <a:t>9</a:t>
            </a:r>
            <a:r>
              <a:rPr kumimoji="1" lang="ja-JP" altLang="en-US" sz="6000" b="1" dirty="0">
                <a:solidFill>
                  <a:srgbClr val="FF0000"/>
                </a:solidFill>
              </a:rPr>
              <a:t>時～</a:t>
            </a:r>
            <a:r>
              <a:rPr kumimoji="1" lang="en-US" altLang="ja-JP" sz="6000" b="1" dirty="0">
                <a:solidFill>
                  <a:srgbClr val="FF0000"/>
                </a:solidFill>
              </a:rPr>
              <a:t>20</a:t>
            </a:r>
            <a:r>
              <a:rPr kumimoji="1" lang="ja-JP" altLang="en-US" sz="6000" b="1" dirty="0">
                <a:solidFill>
                  <a:srgbClr val="FF0000"/>
                </a:solidFill>
              </a:rPr>
              <a:t>時</a:t>
            </a:r>
            <a:r>
              <a:rPr kumimoji="1" lang="en-US" altLang="ja-JP" sz="6000" b="1" dirty="0">
                <a:solidFill>
                  <a:srgbClr val="FF0000"/>
                </a:solidFill>
              </a:rPr>
              <a:t>30</a:t>
            </a:r>
            <a:r>
              <a:rPr kumimoji="1" lang="ja-JP" altLang="en-US" sz="6000" b="1" dirty="0">
                <a:solidFill>
                  <a:srgbClr val="FF0000"/>
                </a:solidFill>
              </a:rPr>
              <a:t>分まで</a:t>
            </a:r>
            <a:endParaRPr kumimoji="1" lang="en-US" altLang="ja-JP" sz="6000" b="1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25169" y="5237292"/>
            <a:ext cx="85184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※</a:t>
            </a:r>
            <a:r>
              <a:rPr kumimoji="1" lang="ja-JP" altLang="en-US" sz="2800" b="1" dirty="0"/>
              <a:t>トラストパーク北天神及びグランドパーキングの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　営業時間は変更ありません。</a:t>
            </a:r>
            <a:endParaRPr kumimoji="1" lang="en-US" altLang="ja-JP" sz="2800" b="1" dirty="0"/>
          </a:p>
        </p:txBody>
      </p:sp>
    </p:spTree>
    <p:extLst>
      <p:ext uri="{BB962C8B-B14F-4D97-AF65-F5344CB8AC3E}">
        <p14:creationId xmlns:p14="http://schemas.microsoft.com/office/powerpoint/2010/main" val="2157200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392</TotalTime>
  <Words>68</Words>
  <Application>Microsoft Office PowerPoint</Application>
  <PresentationFormat>A4 210 x 297 mm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福岡市役所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西　政好</dc:creator>
  <cp:lastModifiedBy>平山 勇輔</cp:lastModifiedBy>
  <cp:revision>38</cp:revision>
  <cp:lastPrinted>2021-01-14T02:24:38Z</cp:lastPrinted>
  <dcterms:created xsi:type="dcterms:W3CDTF">2019-11-14T03:48:28Z</dcterms:created>
  <dcterms:modified xsi:type="dcterms:W3CDTF">2021-01-14T05:17:11Z</dcterms:modified>
</cp:coreProperties>
</file>